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6" d="100"/>
          <a:sy n="66" d="100"/>
        </p:scale>
        <p:origin x="-127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0C48D87-B0F3-48BA-AEC8-4B1CA0E7492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5911E8-3F60-4F92-9A64-72A609BEA7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18E6FF-DE1A-4DD9-BB0B-BB9DFB0DD9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CB45E6-248B-41C5-9DFA-F0D64B69ED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1077D0-52BD-4380-95C4-B62210A387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161D03-4D4C-4252-B50F-1E6B426DCB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282F03-9160-4FE6-BD57-BB286C5A79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5E8105-4ACE-4316-B223-1201E7E131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4001C3-62D3-4EB5-A9B3-418BE09E8B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1C182B-0876-471E-82A8-E46291F845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1452F0-74A5-4081-89DE-EF0C42E066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E7A23F-5A68-421F-8C1F-51C5277BBD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B34F11D-5894-4ACC-BD97-7F1FA96D85F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/>
              <a:t>8</a:t>
            </a:r>
            <a:r>
              <a:rPr lang="en-US" baseline="30000" dirty="0"/>
              <a:t>th</a:t>
            </a:r>
            <a:r>
              <a:rPr lang="en-US" dirty="0"/>
              <a:t> Grade: Chapter 6</a:t>
            </a:r>
            <a:br>
              <a:rPr lang="en-US" dirty="0"/>
            </a:br>
            <a:r>
              <a:rPr lang="en-US" b="1" dirty="0"/>
              <a:t>TRANSFORMATIONS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848600" cy="1143000"/>
          </a:xfrm>
        </p:spPr>
        <p:txBody>
          <a:bodyPr/>
          <a:lstStyle/>
          <a:p>
            <a:r>
              <a:rPr lang="en-US" b="1" dirty="0" smtClean="0"/>
              <a:t>TRANSFORMATION</a:t>
            </a:r>
            <a:br>
              <a:rPr lang="en-US" b="1" dirty="0" smtClean="0"/>
            </a:br>
            <a:r>
              <a:rPr lang="en-US" dirty="0" smtClean="0"/>
              <a:t>Goals</a:t>
            </a:r>
            <a:r>
              <a:rPr lang="en-US" dirty="0"/>
              <a:t>: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533400" y="1752600"/>
            <a:ext cx="80772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 smtClean="0">
                <a:latin typeface="Arial" charset="0"/>
                <a:cs typeface="Arial" charset="0"/>
              </a:rPr>
              <a:t>1. To </a:t>
            </a:r>
            <a:r>
              <a:rPr lang="en-US" sz="2000" dirty="0">
                <a:latin typeface="Arial" charset="0"/>
                <a:cs typeface="Arial" charset="0"/>
              </a:rPr>
              <a:t>describe and identify transformations in the </a:t>
            </a:r>
            <a:r>
              <a:rPr lang="en-US" sz="2000" dirty="0" smtClean="0">
                <a:latin typeface="Arial" charset="0"/>
                <a:cs typeface="Arial" charset="0"/>
              </a:rPr>
              <a:t>plane</a:t>
            </a:r>
            <a:endParaRPr lang="en-US" sz="2000" dirty="0">
              <a:latin typeface="Arial" charset="0"/>
              <a:cs typeface="Arial" charset="0"/>
            </a:endParaRPr>
          </a:p>
          <a:p>
            <a:r>
              <a:rPr lang="en-US" sz="2000" b="1" dirty="0">
                <a:latin typeface="Arial" charset="0"/>
                <a:cs typeface="Arial" charset="0"/>
              </a:rPr>
              <a:t>	(rotations, reflections, translations, and dilations.)</a:t>
            </a:r>
            <a:endParaRPr lang="en-US" sz="2000" b="1" dirty="0">
              <a:cs typeface="Times New Roman" pitchFamily="18" charset="0"/>
            </a:endParaRPr>
          </a:p>
          <a:p>
            <a:pPr eaLnBrk="0" hangingPunct="0"/>
            <a:r>
              <a:rPr lang="en-US" sz="2000" dirty="0">
                <a:latin typeface="Arial" charset="0"/>
                <a:cs typeface="Arial" charset="0"/>
              </a:rPr>
              <a:t> </a:t>
            </a:r>
            <a:endParaRPr lang="en-US" sz="2000" dirty="0">
              <a:cs typeface="Times New Roman" pitchFamily="18" charset="0"/>
            </a:endParaRPr>
          </a:p>
          <a:p>
            <a:pPr eaLnBrk="0" hangingPunct="0"/>
            <a:r>
              <a:rPr lang="en-US" sz="2000" dirty="0" smtClean="0">
                <a:latin typeface="Arial" charset="0"/>
                <a:cs typeface="Arial" charset="0"/>
              </a:rPr>
              <a:t>2. To </a:t>
            </a:r>
            <a:r>
              <a:rPr lang="en-US" sz="2000" dirty="0">
                <a:latin typeface="Arial" charset="0"/>
                <a:cs typeface="Arial" charset="0"/>
              </a:rPr>
              <a:t>draw an image of a figure under </a:t>
            </a:r>
            <a:r>
              <a:rPr lang="en-US" sz="2000" b="1" dirty="0">
                <a:latin typeface="Arial" charset="0"/>
                <a:cs typeface="Arial" charset="0"/>
              </a:rPr>
              <a:t>rotations</a:t>
            </a:r>
            <a:r>
              <a:rPr lang="en-US" sz="2000" dirty="0">
                <a:latin typeface="Arial" charset="0"/>
                <a:cs typeface="Arial" charset="0"/>
              </a:rPr>
              <a:t> of 90 and 180 	degrees. </a:t>
            </a:r>
            <a:endParaRPr lang="en-US" sz="2000" dirty="0">
              <a:cs typeface="Times New Roman" pitchFamily="18" charset="0"/>
            </a:endParaRPr>
          </a:p>
          <a:p>
            <a:pPr eaLnBrk="0" hangingPunct="0"/>
            <a:r>
              <a:rPr lang="en-US" sz="2000" dirty="0">
                <a:latin typeface="Arial" charset="0"/>
                <a:cs typeface="Arial" charset="0"/>
              </a:rPr>
              <a:t> </a:t>
            </a:r>
            <a:endParaRPr lang="en-US" sz="2000" dirty="0">
              <a:cs typeface="Times New Roman" pitchFamily="18" charset="0"/>
            </a:endParaRPr>
          </a:p>
          <a:p>
            <a:pPr eaLnBrk="0" hangingPunct="0"/>
            <a:r>
              <a:rPr lang="en-US" sz="2000" b="1" dirty="0" smtClean="0">
                <a:latin typeface="Arial" charset="0"/>
                <a:cs typeface="Arial" charset="0"/>
              </a:rPr>
              <a:t>3.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>
                <a:latin typeface="Arial" charset="0"/>
                <a:cs typeface="Arial" charset="0"/>
              </a:rPr>
              <a:t>To draw the image of a figure under a </a:t>
            </a:r>
            <a:r>
              <a:rPr lang="en-US" sz="2000" b="1" dirty="0">
                <a:latin typeface="Arial" charset="0"/>
                <a:cs typeface="Arial" charset="0"/>
              </a:rPr>
              <a:t>reflection</a:t>
            </a:r>
            <a:r>
              <a:rPr lang="en-US" sz="2000" dirty="0">
                <a:latin typeface="Arial" charset="0"/>
                <a:cs typeface="Arial" charset="0"/>
              </a:rPr>
              <a:t> over a given 	line</a:t>
            </a:r>
            <a:endParaRPr lang="en-US" sz="2000" dirty="0">
              <a:cs typeface="Times New Roman" pitchFamily="18" charset="0"/>
            </a:endParaRPr>
          </a:p>
          <a:p>
            <a:pPr eaLnBrk="0" hangingPunct="0"/>
            <a:r>
              <a:rPr lang="en-US" sz="2000" dirty="0">
                <a:latin typeface="Arial" charset="0"/>
                <a:cs typeface="Arial" charset="0"/>
              </a:rPr>
              <a:t> </a:t>
            </a:r>
            <a:endParaRPr lang="en-US" sz="2000" dirty="0">
              <a:cs typeface="Times New Roman" pitchFamily="18" charset="0"/>
            </a:endParaRPr>
          </a:p>
          <a:p>
            <a:pPr eaLnBrk="0" hangingPunct="0"/>
            <a:r>
              <a:rPr lang="en-US" sz="2000" dirty="0" smtClean="0">
                <a:latin typeface="Arial" charset="0"/>
                <a:cs typeface="Arial" charset="0"/>
              </a:rPr>
              <a:t>4. Draw </a:t>
            </a:r>
            <a:r>
              <a:rPr lang="en-US" sz="2000" dirty="0">
                <a:latin typeface="Arial" charset="0"/>
                <a:cs typeface="Arial" charset="0"/>
              </a:rPr>
              <a:t>the image of a figure under a </a:t>
            </a:r>
            <a:r>
              <a:rPr lang="en-US" sz="2000" b="1" dirty="0">
                <a:latin typeface="Arial" charset="0"/>
                <a:cs typeface="Arial" charset="0"/>
              </a:rPr>
              <a:t>translation</a:t>
            </a:r>
            <a:endParaRPr lang="en-US" sz="2000" b="1" dirty="0">
              <a:cs typeface="Times New Roman" pitchFamily="18" charset="0"/>
            </a:endParaRPr>
          </a:p>
          <a:p>
            <a:pPr eaLnBrk="0" hangingPunct="0"/>
            <a:r>
              <a:rPr lang="en-US" sz="2000" dirty="0">
                <a:latin typeface="Arial" charset="0"/>
                <a:cs typeface="Arial" charset="0"/>
              </a:rPr>
              <a:t> </a:t>
            </a:r>
            <a:endParaRPr lang="en-US" sz="2000" dirty="0">
              <a:cs typeface="Times New Roman" pitchFamily="18" charset="0"/>
            </a:endParaRPr>
          </a:p>
          <a:p>
            <a:pPr eaLnBrk="0" hangingPunct="0"/>
            <a:r>
              <a:rPr lang="en-US" sz="2000" dirty="0" smtClean="0">
                <a:latin typeface="Arial" charset="0"/>
                <a:cs typeface="Arial" charset="0"/>
              </a:rPr>
              <a:t>5. Draw </a:t>
            </a:r>
            <a:r>
              <a:rPr lang="en-US" sz="2000" dirty="0">
                <a:latin typeface="Arial" charset="0"/>
                <a:cs typeface="Arial" charset="0"/>
              </a:rPr>
              <a:t>the image of a figure under a </a:t>
            </a:r>
            <a:r>
              <a:rPr lang="en-US" sz="2000" b="1" dirty="0">
                <a:latin typeface="Arial" charset="0"/>
                <a:cs typeface="Arial" charset="0"/>
              </a:rPr>
              <a:t>dilations</a:t>
            </a:r>
            <a:endParaRPr lang="en-US" sz="2000" b="1" dirty="0">
              <a:cs typeface="Times New Roman" pitchFamily="18" charset="0"/>
            </a:endParaRPr>
          </a:p>
          <a:p>
            <a:pPr eaLnBrk="0" hangingPunct="0"/>
            <a:r>
              <a:rPr lang="en-US" sz="2000" dirty="0">
                <a:latin typeface="Arial" charset="0"/>
                <a:cs typeface="Arial" charset="0"/>
              </a:rPr>
              <a:t> </a:t>
            </a:r>
            <a:endParaRPr lang="en-US" sz="2000" dirty="0">
              <a:cs typeface="Times New Roman" pitchFamily="18" charset="0"/>
            </a:endParaRPr>
          </a:p>
          <a:p>
            <a:pPr eaLnBrk="0" hangingPunct="0"/>
            <a:r>
              <a:rPr lang="en-US" sz="2000" dirty="0" smtClean="0">
                <a:latin typeface="Arial" charset="0"/>
                <a:cs typeface="Arial" charset="0"/>
              </a:rPr>
              <a:t>6. To </a:t>
            </a:r>
            <a:r>
              <a:rPr lang="en-US" sz="2000" dirty="0">
                <a:latin typeface="Arial" charset="0"/>
                <a:cs typeface="Arial" charset="0"/>
              </a:rPr>
              <a:t>identify the </a:t>
            </a:r>
            <a:r>
              <a:rPr lang="en-US" sz="2000" b="1" dirty="0">
                <a:latin typeface="Arial" charset="0"/>
                <a:cs typeface="Arial" charset="0"/>
              </a:rPr>
              <a:t>properties</a:t>
            </a:r>
            <a:r>
              <a:rPr lang="en-US" sz="2000" dirty="0">
                <a:latin typeface="Arial" charset="0"/>
                <a:cs typeface="Arial" charset="0"/>
              </a:rPr>
              <a:t> preserved and not preserved under 	reflection, rotation, translation, and dilation. </a:t>
            </a:r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1828800" y="2609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457200"/>
            <a:ext cx="7657464" cy="2286000"/>
          </a:xfrm>
          <a:prstGeom prst="rect">
            <a:avLst/>
          </a:prstGeom>
          <a:noFill/>
        </p:spPr>
      </p:pic>
      <p:graphicFrame>
        <p:nvGraphicFramePr>
          <p:cNvPr id="5128" name="Object 8"/>
          <p:cNvGraphicFramePr>
            <a:graphicFrameLocks noChangeAspect="1"/>
          </p:cNvGraphicFramePr>
          <p:nvPr/>
        </p:nvGraphicFramePr>
        <p:xfrm>
          <a:off x="3200400" y="2438400"/>
          <a:ext cx="4457700" cy="4162425"/>
        </p:xfrm>
        <a:graphic>
          <a:graphicData uri="http://schemas.openxmlformats.org/presentationml/2006/ole">
            <p:oleObj spid="_x0000_s5128" name="Picture" r:id="rId4" imgW="5495760" imgH="4648320" progId="Word.Picture.8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 cstate="print"/>
          <a:srcRect r="5788"/>
          <a:stretch>
            <a:fillRect/>
          </a:stretch>
        </p:blipFill>
        <p:spPr bwMode="auto">
          <a:xfrm>
            <a:off x="457200" y="304800"/>
            <a:ext cx="46482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 cstate="print"/>
          <a:srcRect l="8194"/>
          <a:stretch>
            <a:fillRect/>
          </a:stretch>
        </p:blipFill>
        <p:spPr bwMode="auto">
          <a:xfrm>
            <a:off x="4343400" y="1676400"/>
            <a:ext cx="4354513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16</Words>
  <Application>Microsoft Office PowerPoint</Application>
  <PresentationFormat>On-screen Show (4:3)</PresentationFormat>
  <Paragraphs>14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Times New Roman</vt:lpstr>
      <vt:lpstr>Arial</vt:lpstr>
      <vt:lpstr>Default Design</vt:lpstr>
      <vt:lpstr>Microsoft Word Picture</vt:lpstr>
      <vt:lpstr>8th Grade: Chapter 6 TRANSFORMATIONS</vt:lpstr>
      <vt:lpstr>TRANSFORMATION Goals: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8th Grade: Chapter 6 TRANSFORMATIONS</dc:title>
  <dc:creator>Joanna</dc:creator>
  <cp:lastModifiedBy>Administrator</cp:lastModifiedBy>
  <cp:revision>2</cp:revision>
  <dcterms:created xsi:type="dcterms:W3CDTF">2011-02-14T03:58:33Z</dcterms:created>
  <dcterms:modified xsi:type="dcterms:W3CDTF">2012-01-23T12:37:24Z</dcterms:modified>
</cp:coreProperties>
</file>